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9" r:id="rId6"/>
    <p:sldId id="259" r:id="rId7"/>
    <p:sldId id="260" r:id="rId8"/>
    <p:sldId id="268" r:id="rId9"/>
    <p:sldId id="265" r:id="rId10"/>
    <p:sldId id="266" r:id="rId11"/>
    <p:sldId id="267" r:id="rId12"/>
    <p:sldId id="273" r:id="rId13"/>
    <p:sldId id="274" r:id="rId14"/>
    <p:sldId id="275" r:id="rId15"/>
    <p:sldId id="272" r:id="rId16"/>
    <p:sldId id="276" r:id="rId17"/>
    <p:sldId id="277" r:id="rId18"/>
    <p:sldId id="271" r:id="rId19"/>
    <p:sldId id="279" r:id="rId20"/>
    <p:sldId id="278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7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gif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K\Desktop\Iz_Mashi_i_medvedya_-_Pro_sledy_(iPleer.fm).mp3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500043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Муниципальное бюджетное дошкольное образовательное учреждение детский сад комбинированного вида № 22                    п. Степной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071678"/>
            <a:ext cx="3643338" cy="15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spcBef>
                <a:spcPts val="1350"/>
              </a:spcBef>
              <a:buClr>
                <a:srgbClr val="7030A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«Учимся играя»</a:t>
            </a:r>
          </a:p>
          <a:p>
            <a:pPr marL="341313" indent="-341313" algn="ctr">
              <a:spcBef>
                <a:spcPts val="1350"/>
              </a:spcBef>
              <a:buClr>
                <a:srgbClr val="7030A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Учитель-логопед Скрипникова Т.В.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3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Назови четыре слова, начинающиеся на звук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4580" name="Picture 4" descr="http://www.dreamskids.com.ua/uploads/category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85992"/>
            <a:ext cx="1500188" cy="1500188"/>
          </a:xfrm>
          <a:prstGeom prst="rect">
            <a:avLst/>
          </a:prstGeom>
          <a:noFill/>
        </p:spPr>
      </p:pic>
      <p:pic>
        <p:nvPicPr>
          <p:cNvPr id="24582" name="Picture 6" descr="http://otziviotovarah.ru/wp-content/uploads/2012/13/zimnij_nabor_travel_blue_shapka_sharf_perchat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071546"/>
            <a:ext cx="1643044" cy="1643044"/>
          </a:xfrm>
          <a:prstGeom prst="rect">
            <a:avLst/>
          </a:prstGeom>
          <a:noFill/>
        </p:spPr>
      </p:pic>
      <p:pic>
        <p:nvPicPr>
          <p:cNvPr id="24584" name="Picture 8" descr="http://weclipart.com/gimg/E80C3DB3255DE927/4c9oyRoK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714884"/>
            <a:ext cx="1972851" cy="1357322"/>
          </a:xfrm>
          <a:prstGeom prst="rect">
            <a:avLst/>
          </a:prstGeom>
          <a:noFill/>
        </p:spPr>
      </p:pic>
      <p:pic>
        <p:nvPicPr>
          <p:cNvPr id="10" name="Рисунок 9" descr="http://img-fotki.yandex.ru/get/9229/47407354.c15/0_126754_9480a99_ori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42886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playcast.ru/uploads/2015/07/29/1450375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071546"/>
            <a:ext cx="1778755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laycast.ru/uploads/2016/11/15/2053907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357950" y="2786058"/>
            <a:ext cx="1785950" cy="13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www.playcast.ru/uploads/2016/11/02/2039554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143380"/>
            <a:ext cx="1582726" cy="1552580"/>
          </a:xfrm>
          <a:prstGeom prst="rect">
            <a:avLst/>
          </a:prstGeom>
          <a:noFill/>
        </p:spPr>
      </p:pic>
      <p:pic>
        <p:nvPicPr>
          <p:cNvPr id="15" name="Picture 2" descr="http://vdvsp.ru/pic/news/142838314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7" y="5059670"/>
            <a:ext cx="1571604" cy="1798330"/>
          </a:xfrm>
          <a:prstGeom prst="rect">
            <a:avLst/>
          </a:prstGeom>
          <a:noFill/>
        </p:spPr>
      </p:pic>
      <p:pic>
        <p:nvPicPr>
          <p:cNvPr id="24588" name="Picture 12" descr="http://vkusnyasha.ru/uploads/posts/2013-04/1364923936_shnurki2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786322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Игра «Один – много». Назови все предметы на картинках.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vdvsp.ru/pic/news/14283831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7" y="5059670"/>
            <a:ext cx="1571604" cy="1798330"/>
          </a:xfrm>
          <a:prstGeom prst="rect">
            <a:avLst/>
          </a:prstGeom>
          <a:noFill/>
        </p:spPr>
      </p:pic>
      <p:pic>
        <p:nvPicPr>
          <p:cNvPr id="27650" name="Picture 2" descr="https://ds04.infourok.ru/uploads/ex/11e1/0000ae20-420ce8d1/hello_html_452fb33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700092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1357298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Повторяй чистоговорки, чётко проговаривая звук 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ru" sz="32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0722" name="Picture 2" descr="http://finekartinka.ru/_ph/7/980363917.jpg?14853272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643050"/>
            <a:ext cx="5237754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cdn5.imgbb.ru/user/19/192552/201607/487ba538438f09a7ff9f720a814d7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7429552" cy="568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4417" y="4576774"/>
            <a:ext cx="1709583" cy="2281226"/>
          </a:xfrm>
          <a:prstGeom prst="rect">
            <a:avLst/>
          </a:prstGeom>
          <a:noFill/>
        </p:spPr>
      </p:pic>
      <p:pic>
        <p:nvPicPr>
          <p:cNvPr id="33800" name="Picture 8" descr="https://cdn3.imgbb.ru/user/19/192552/201607/57c2efd72383645637776c6c0b7761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04"/>
            <a:ext cx="7286676" cy="553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3.bp.blogspot.com/-mkyDfWxl9Ec/VA177qs0n1I/AAAAAAAAD3w/9GPejt85pwo/s1600/%D0%A0%D0%B8%D1%81%2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072362" cy="5429288"/>
          </a:xfrm>
          <a:prstGeom prst="rect">
            <a:avLst/>
          </a:prstGeom>
          <a:noFill/>
        </p:spPr>
      </p:pic>
      <p:pic>
        <p:nvPicPr>
          <p:cNvPr id="34820" name="Picture 4" descr="http://4.bp.blogspot.com/-kKY1VI59LO4/VZVibIzjizI/AAAAAAAACcY/uZw4k6qU37A/s1600/_2_%2B-%2B%25D0%25BA%25D0%25BE%25D0%25BF%25D0%25B8%25D1%258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7072362" cy="5429288"/>
          </a:xfrm>
          <a:prstGeom prst="rect">
            <a:avLst/>
          </a:prstGeom>
          <a:noFill/>
        </p:spPr>
      </p:pic>
      <p:pic>
        <p:nvPicPr>
          <p:cNvPr id="34822" name="Picture 6" descr="http://1.bp.blogspot.com/-AJEPDNbdpkM/VZViisqpOTI/AAAAAAAACc8/7glSgdFACUo/s1600/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7072362" cy="5482643"/>
          </a:xfrm>
          <a:prstGeom prst="rect">
            <a:avLst/>
          </a:prstGeom>
          <a:noFill/>
        </p:spPr>
      </p:pic>
      <p:pic>
        <p:nvPicPr>
          <p:cNvPr id="11" name="Picture 6" descr="https://img-fotki.yandex.ru/get/6502/72397637.2ad/0_8ea56_b1c1ee58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1908" y="4307840"/>
            <a:ext cx="1462092" cy="25501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3429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Составь по картинкам предложения про Машу и Медведя.</a:t>
            </a:r>
            <a:endParaRPr lang="ru" sz="32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 smtClean="0">
              <a:solidFill>
                <a:srgbClr val="85200C"/>
              </a:solidFill>
              <a:cs typeface="Arial"/>
              <a:sym typeface="Arial"/>
            </a:endParaRPr>
          </a:p>
          <a:p>
            <a:endParaRPr lang="ru" b="1" kern="0" dirty="0">
              <a:solidFill>
                <a:srgbClr val="85200C"/>
              </a:solidFill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14290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</a:t>
            </a:r>
          </a:p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собирает                      в                             .</a:t>
            </a: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r>
              <a:rPr lang="ru-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л</a:t>
            </a:r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юбит                      .</a:t>
            </a: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                           новые                                          .</a:t>
            </a:r>
            <a:endParaRPr lang="ru" sz="24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52"/>
            <a:ext cx="923765" cy="1232650"/>
          </a:xfrm>
          <a:prstGeom prst="rect">
            <a:avLst/>
          </a:prstGeom>
          <a:noFill/>
        </p:spPr>
      </p:pic>
      <p:pic>
        <p:nvPicPr>
          <p:cNvPr id="15" name="Picture 2" descr="http://moyamatem.ru/sostavlenie-chisla-4-raznimi-sposobami/793614_html_739811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04"/>
            <a:ext cx="1129826" cy="857256"/>
          </a:xfrm>
          <a:prstGeom prst="rect">
            <a:avLst/>
          </a:prstGeom>
          <a:noFill/>
        </p:spPr>
      </p:pic>
      <p:pic>
        <p:nvPicPr>
          <p:cNvPr id="16" name="Picture 4" descr="http://www.clker.com/cliparts/P/l/w/0/i/E/brown-rope-sack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52"/>
            <a:ext cx="1060801" cy="1428736"/>
          </a:xfrm>
          <a:prstGeom prst="rect">
            <a:avLst/>
          </a:prstGeom>
          <a:noFill/>
        </p:spPr>
      </p:pic>
      <p:pic>
        <p:nvPicPr>
          <p:cNvPr id="17" name="Picture 6" descr="https://img-fotki.yandex.ru/get/6502/72397637.2ad/0_8ea56_b1c1ee58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14488"/>
            <a:ext cx="1462092" cy="2550160"/>
          </a:xfrm>
          <a:prstGeom prst="rect">
            <a:avLst/>
          </a:prstGeom>
          <a:noFill/>
        </p:spPr>
      </p:pic>
      <p:pic>
        <p:nvPicPr>
          <p:cNvPr id="18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143116"/>
            <a:ext cx="923765" cy="1232650"/>
          </a:xfrm>
          <a:prstGeom prst="rect">
            <a:avLst/>
          </a:prstGeom>
          <a:noFill/>
        </p:spPr>
      </p:pic>
      <p:pic>
        <p:nvPicPr>
          <p:cNvPr id="19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694"/>
            <a:ext cx="923765" cy="1232650"/>
          </a:xfrm>
          <a:prstGeom prst="rect">
            <a:avLst/>
          </a:prstGeom>
          <a:noFill/>
        </p:spPr>
      </p:pic>
      <p:pic>
        <p:nvPicPr>
          <p:cNvPr id="6146" name="Picture 2" descr="http://clipart-library.com/images/pcoazeXc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500570"/>
            <a:ext cx="1322368" cy="1016524"/>
          </a:xfrm>
          <a:prstGeom prst="rect">
            <a:avLst/>
          </a:prstGeom>
          <a:noFill/>
        </p:spPr>
      </p:pic>
      <p:pic>
        <p:nvPicPr>
          <p:cNvPr id="6148" name="Picture 4" descr="http://abload.de/img/apka-png-154kopyah1zi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500570"/>
            <a:ext cx="1355757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214290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купили                     .</a:t>
            </a: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и                      гуляют.</a:t>
            </a: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-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-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-RU" sz="24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r>
              <a:rPr lang="ru-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л</a:t>
            </a:r>
            <a:r>
              <a:rPr lang="ru" sz="24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юбит                              . </a:t>
            </a:r>
            <a:endParaRPr lang="ru-RU" sz="2400" dirty="0"/>
          </a:p>
        </p:txBody>
      </p:sp>
      <p:pic>
        <p:nvPicPr>
          <p:cNvPr id="11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923765" cy="1232650"/>
          </a:xfrm>
          <a:prstGeom prst="rect">
            <a:avLst/>
          </a:prstGeom>
          <a:noFill/>
        </p:spPr>
      </p:pic>
      <p:pic>
        <p:nvPicPr>
          <p:cNvPr id="1028" name="Picture 4" descr="http://mamietitine.m.a.pic.centerblog.net/33978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874986" cy="1357322"/>
          </a:xfrm>
          <a:prstGeom prst="rect">
            <a:avLst/>
          </a:prstGeom>
          <a:noFill/>
        </p:spPr>
      </p:pic>
      <p:pic>
        <p:nvPicPr>
          <p:cNvPr id="14" name="Picture 6" descr="https://img-fotki.yandex.ru/get/6502/72397637.2ad/0_8ea56_b1c1ee58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85860"/>
            <a:ext cx="1310636" cy="2285992"/>
          </a:xfrm>
          <a:prstGeom prst="rect">
            <a:avLst/>
          </a:prstGeom>
          <a:noFill/>
        </p:spPr>
      </p:pic>
      <p:pic>
        <p:nvPicPr>
          <p:cNvPr id="15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785926"/>
            <a:ext cx="923765" cy="1232650"/>
          </a:xfrm>
          <a:prstGeom prst="rect">
            <a:avLst/>
          </a:prstGeom>
          <a:noFill/>
        </p:spPr>
      </p:pic>
      <p:pic>
        <p:nvPicPr>
          <p:cNvPr id="16" name="Picture 8" descr="http://www.v3toys.ru/kiwi-public-data/Kiwi_FullTextEditor/fte/images/masha-i-medved-na-detskiy-prazdnik-fun-formula%281%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143380"/>
            <a:ext cx="923765" cy="1232650"/>
          </a:xfrm>
          <a:prstGeom prst="rect">
            <a:avLst/>
          </a:prstGeom>
          <a:noFill/>
        </p:spPr>
      </p:pic>
      <p:pic>
        <p:nvPicPr>
          <p:cNvPr id="17" name="Picture 8" descr="http://weclipart.com/gimg/E80C3DB3255DE927/4c9oyRoK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500570"/>
            <a:ext cx="1615661" cy="11115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714356"/>
            <a:ext cx="3286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Придумай свои предложения про Машу и Медведя.</a:t>
            </a:r>
            <a:endParaRPr lang="ru" sz="32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642918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Проговаривай скороговорки, чётко произнося звук [Ш]. Старайся произносить их как можно быстрее.</a:t>
            </a:r>
            <a:endParaRPr lang="ru" sz="28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714356"/>
            <a:ext cx="3643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 задания Маши  и Медведя и ты научишься правильно и красиво произносить                 звук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pics.mobilluck.com.ua/thumb/board_games/interbaby/Interbaby_Logopedka_S__k20__844058_1499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7504631" cy="5072098"/>
          </a:xfrm>
          <a:prstGeom prst="rect">
            <a:avLst/>
          </a:prstGeom>
          <a:noFill/>
        </p:spPr>
      </p:pic>
      <p:pic>
        <p:nvPicPr>
          <p:cNvPr id="35844" name="Picture 4" descr="http://wk-ufa.ru/published/publicdata/PLATYAWK/attachments/SC/products_pictures/sh3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7500990" cy="5072098"/>
          </a:xfrm>
          <a:prstGeom prst="rect">
            <a:avLst/>
          </a:prstGeom>
          <a:noFill/>
        </p:spPr>
      </p:pic>
      <p:pic>
        <p:nvPicPr>
          <p:cNvPr id="35846" name="Picture 6" descr="http://wk-ufa.ru/published/publicdata/PLATYAWK/attachments/SC/products_pictures/sh2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7500990" cy="5000660"/>
          </a:xfrm>
          <a:prstGeom prst="rect">
            <a:avLst/>
          </a:prstGeom>
          <a:noFill/>
        </p:spPr>
      </p:pic>
      <p:pic>
        <p:nvPicPr>
          <p:cNvPr id="35848" name="Picture 8" descr="http://wk-ufa.ru/published/publicdata/PLATYAWK/attachments/SC/products_pictures/sh1_e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480"/>
            <a:ext cx="7500990" cy="5072098"/>
          </a:xfrm>
          <a:prstGeom prst="rect">
            <a:avLst/>
          </a:prstGeom>
          <a:noFill/>
        </p:spPr>
      </p:pic>
      <p:pic>
        <p:nvPicPr>
          <p:cNvPr id="35850" name="Picture 10" descr="http://www.zondov.ru/data/big/9899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71480"/>
            <a:ext cx="7500990" cy="5072098"/>
          </a:xfrm>
          <a:prstGeom prst="rect">
            <a:avLst/>
          </a:prstGeom>
          <a:noFill/>
        </p:spPr>
      </p:pic>
      <p:pic>
        <p:nvPicPr>
          <p:cNvPr id="11" name="Picture 2" descr="http://vdvsp.ru/pic/news/14283831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7" y="5059670"/>
            <a:ext cx="1571604" cy="1798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642918"/>
            <a:ext cx="350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" sz="40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endParaRPr lang="ru" sz="40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endParaRPr lang="ru" sz="40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endParaRPr lang="ru" sz="40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r>
              <a:rPr lang="ru" sz="4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Молодец!</a:t>
            </a:r>
            <a:endParaRPr lang="ru" sz="40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Iz_Mashi_i_medvedya_-_Pro_sledy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86380" y="1571612"/>
            <a:ext cx="1376370" cy="13763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571480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 словах.</a:t>
            </a: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 скороговорках.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71480"/>
            <a:ext cx="3643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ты успешно выполнишь  все задания, то можешь получить музыкальный подарок от Маши и Медведя.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656f33689492fe3983f6ed90fc4bfb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planetadetstva.net/wp-content/uploads/2014/06/korrekcionnaya-rabota-zvukovye-logopedicheskie-dorozhki-7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571612"/>
            <a:ext cx="2500331" cy="3667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64291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Чётко произноси звук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двигая курсор по линии.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1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Чётко произноси звук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 словах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ds02.infourok.ru/uploads/ex/06de/0006e4ad-6c562fec/hello_html_m29c01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21537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vdvsp.ru/pic/news/14283831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7" y="5059670"/>
            <a:ext cx="1571604" cy="1798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Чётко произноси звук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 словах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2.infourok.ru/uploads/ex/06de/0006e4ad-6c562fec/hello_html_m18038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4393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vdvsp.ru/pic/news/14283831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7" y="5059670"/>
            <a:ext cx="1571604" cy="1798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Чётко произноси звук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 словах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pedkabinet.ucoz.ru/_pu/0/16368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7143768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vdvsp.ru/pic/news/14283831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059670"/>
            <a:ext cx="1714544" cy="1798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1"/>
            <a:ext cx="8572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Помоги Маше найти слова со звуком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www.char.ru/books/5349670_Kukla_Inna_11_ozvuchennaya_44_s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928670"/>
            <a:ext cx="1871642" cy="2194723"/>
          </a:xfrm>
          <a:prstGeom prst="rect">
            <a:avLst/>
          </a:prstGeom>
          <a:noFill/>
        </p:spPr>
      </p:pic>
      <p:pic>
        <p:nvPicPr>
          <p:cNvPr id="25610" name="Picture 10" descr="http://www.belmama.ru/image/810892_3635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876"/>
            <a:ext cx="1703220" cy="2046375"/>
          </a:xfrm>
          <a:prstGeom prst="rect">
            <a:avLst/>
          </a:prstGeom>
          <a:noFill/>
        </p:spPr>
      </p:pic>
      <p:pic>
        <p:nvPicPr>
          <p:cNvPr id="25612" name="Picture 12" descr="http://shop-kind.ru/image/cache/data/transport/shlem/mikro/shlem-micro-(rozovyj-neon)-1-800x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786322"/>
            <a:ext cx="1904981" cy="1428736"/>
          </a:xfrm>
          <a:prstGeom prst="rect">
            <a:avLst/>
          </a:prstGeom>
          <a:noFill/>
        </p:spPr>
      </p:pic>
      <p:pic>
        <p:nvPicPr>
          <p:cNvPr id="25614" name="Picture 14" descr="https://im3-tub-ru.yandex.net/i?id=ad2a97fd0456dcae5fd583d4fc90c1c0&amp;n=33&amp;h=215&amp;w=29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357298"/>
            <a:ext cx="2053186" cy="1476372"/>
          </a:xfrm>
          <a:prstGeom prst="rect">
            <a:avLst/>
          </a:prstGeom>
          <a:noFill/>
        </p:spPr>
      </p:pic>
      <p:pic>
        <p:nvPicPr>
          <p:cNvPr id="25616" name="Picture 16" descr="https://yt3.ggpht.com/-3SM-DnC0UBk/AAAAAAAAAAI/AAAAAAAAAAA/mOz46iOG3qY/s900-c-k-no-mo-rj-c0xffffff/pho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71480"/>
            <a:ext cx="2786082" cy="2786082"/>
          </a:xfrm>
          <a:prstGeom prst="rect">
            <a:avLst/>
          </a:prstGeom>
          <a:noFill/>
        </p:spPr>
      </p:pic>
      <p:pic>
        <p:nvPicPr>
          <p:cNvPr id="25618" name="Picture 18" descr="http://ultra-trend.ru/wasalidal/4226-d0b2d0b0d0bbd0b5d0bdd0bad0b8d0bcd183d0b6d181d0bad0b8d0b5d18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214686"/>
            <a:ext cx="1888869" cy="1285884"/>
          </a:xfrm>
          <a:prstGeom prst="rect">
            <a:avLst/>
          </a:prstGeom>
          <a:noFill/>
        </p:spPr>
      </p:pic>
      <p:pic>
        <p:nvPicPr>
          <p:cNvPr id="15" name="Picture 2" descr="http://vdvsp.ru/pic/news/142838314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4143380"/>
            <a:ext cx="2714612" cy="2714620"/>
          </a:xfrm>
          <a:prstGeom prst="rect">
            <a:avLst/>
          </a:prstGeom>
          <a:noFill/>
        </p:spPr>
      </p:pic>
      <p:pic>
        <p:nvPicPr>
          <p:cNvPr id="25620" name="Picture 20" descr="http://all4design.ru/uploads/images/Kids/preview/Kids_131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6" y="4857756"/>
            <a:ext cx="2000244" cy="2000244"/>
          </a:xfrm>
          <a:prstGeom prst="rect">
            <a:avLst/>
          </a:prstGeom>
          <a:noFill/>
        </p:spPr>
      </p:pic>
      <p:pic>
        <p:nvPicPr>
          <p:cNvPr id="12290" name="Picture 2" descr="http://mamietitine.m.a.pic.centerblog.net/339785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2357430"/>
            <a:ext cx="1019646" cy="1581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221</Words>
  <Application>Microsoft Office PowerPoint</Application>
  <PresentationFormat>Экран (4:3)</PresentationFormat>
  <Paragraphs>71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AdmiK</dc:creator>
  <cp:lastModifiedBy>AdmiK</cp:lastModifiedBy>
  <cp:revision>19</cp:revision>
  <dcterms:created xsi:type="dcterms:W3CDTF">2017-02-02T16:34:56Z</dcterms:created>
  <dcterms:modified xsi:type="dcterms:W3CDTF">2018-03-16T17:47:16Z</dcterms:modified>
</cp:coreProperties>
</file>