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57" r:id="rId6"/>
    <p:sldId id="278" r:id="rId7"/>
    <p:sldId id="280" r:id="rId8"/>
    <p:sldId id="279" r:id="rId9"/>
    <p:sldId id="274" r:id="rId10"/>
    <p:sldId id="28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E812B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3530-78DE-4B7C-AEC4-B36C51FCEA06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F454-6D58-4C22-BBD5-CB8682A1D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3530-78DE-4B7C-AEC4-B36C51FCEA06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F454-6D58-4C22-BBD5-CB8682A1D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3530-78DE-4B7C-AEC4-B36C51FCEA06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F454-6D58-4C22-BBD5-CB8682A1D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3530-78DE-4B7C-AEC4-B36C51FCEA06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F454-6D58-4C22-BBD5-CB8682A1D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3530-78DE-4B7C-AEC4-B36C51FCEA06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F454-6D58-4C22-BBD5-CB8682A1D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3530-78DE-4B7C-AEC4-B36C51FCEA06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F454-6D58-4C22-BBD5-CB8682A1D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3530-78DE-4B7C-AEC4-B36C51FCEA06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F454-6D58-4C22-BBD5-CB8682A1D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3530-78DE-4B7C-AEC4-B36C51FCEA06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F454-6D58-4C22-BBD5-CB8682A1D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3530-78DE-4B7C-AEC4-B36C51FCEA06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F454-6D58-4C22-BBD5-CB8682A1D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3530-78DE-4B7C-AEC4-B36C51FCEA06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F454-6D58-4C22-BBD5-CB8682A1D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3530-78DE-4B7C-AEC4-B36C51FCEA06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F454-6D58-4C22-BBD5-CB8682A1D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83530-78DE-4B7C-AEC4-B36C51FCEA06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EF454-6D58-4C22-BBD5-CB8682A1D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or.krd.muzkult.ru/abou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Alena\Desktop\амелика\1644917365_45-phonoteka-org-p-fon-dlya-muzikalnoi-shkoli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dirty="0" smtClean="0">
                <a:ln w="28575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ppetite" pitchFamily="2" charset="0"/>
              </a:rPr>
              <a:t>«</a:t>
            </a:r>
            <a:r>
              <a:rPr lang="ru-RU" b="1" dirty="0" smtClean="0">
                <a:ln w="28575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ppetite" pitchFamily="2" charset="0"/>
              </a:rPr>
              <a:t>МЫ – ТВОИ ГОЛОСА, РОССИЯ</a:t>
            </a:r>
            <a:r>
              <a:rPr lang="ru-RU" b="1" dirty="0" smtClean="0">
                <a:ln w="28575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ppetite" pitchFamily="2" charset="0"/>
              </a:rPr>
              <a:t>»</a:t>
            </a:r>
            <a:br>
              <a:rPr lang="ru-RU" b="1" dirty="0" smtClean="0">
                <a:ln w="28575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ppetite" pitchFamily="2" charset="0"/>
              </a:rPr>
            </a:br>
            <a:r>
              <a:rPr lang="ru-RU" b="1" i="1" dirty="0" smtClean="0">
                <a:solidFill>
                  <a:srgbClr val="009900"/>
                </a:solidFill>
              </a:rPr>
              <a:t> «Земля талантливых людей»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i="1" dirty="0" smtClean="0"/>
              <a:t>«</a:t>
            </a:r>
            <a:r>
              <a:rPr lang="ru-RU" sz="3100" b="1" i="1" dirty="0" smtClean="0"/>
              <a:t>ИСТОРИЯ КУРГАНИНСКОГО РАЙОНА В </a:t>
            </a:r>
            <a:r>
              <a:rPr lang="ru-RU" sz="3100" b="1" i="1" dirty="0" smtClean="0"/>
              <a:t>ЛИЦАХ»</a:t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>                                                         </a:t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> 					  </a:t>
            </a:r>
            <a:r>
              <a:rPr lang="ru-RU" sz="1800" b="1" i="1" dirty="0" smtClean="0"/>
              <a:t>Выполнила: музыкальный руководитель      						МБДОУ №  22 п. Степной</a:t>
            </a:r>
            <a:br>
              <a:rPr lang="ru-RU" sz="1800" b="1" i="1" dirty="0" smtClean="0"/>
            </a:br>
            <a:r>
              <a:rPr lang="ru-RU" sz="1800" b="1" i="1" dirty="0" smtClean="0"/>
              <a:t>						           </a:t>
            </a:r>
            <a:r>
              <a:rPr lang="ru-RU" sz="1800" b="1" i="1" dirty="0" err="1" smtClean="0"/>
              <a:t>Щиголева</a:t>
            </a:r>
            <a:r>
              <a:rPr lang="ru-RU" sz="1800" b="1" i="1" dirty="0" smtClean="0"/>
              <a:t> Елена Владимировна</a:t>
            </a:r>
            <a:br>
              <a:rPr lang="ru-RU" sz="1800" b="1" i="1" dirty="0" smtClean="0"/>
            </a:br>
            <a:endParaRPr lang="ru-RU" sz="1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lena\Desktop\амелика\1644917365_45-phonoteka-org-p-fon-dlya-muzikalnoi-shkoli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86190"/>
            <a:ext cx="4143404" cy="289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t="14218"/>
          <a:stretch>
            <a:fillRect/>
          </a:stretch>
        </p:blipFill>
        <p:spPr bwMode="auto">
          <a:xfrm>
            <a:off x="4643438" y="3857628"/>
            <a:ext cx="427391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0"/>
            <a:ext cx="2286016" cy="327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https://fs.znanio.ru/d5af0e/fa/70/6ee753c239e8cf5739952951a2b1172a99.jpg"/>
          <p:cNvPicPr>
            <a:picLocks noChangeAspect="1" noChangeArrowheads="1"/>
          </p:cNvPicPr>
          <p:nvPr/>
        </p:nvPicPr>
        <p:blipFill>
          <a:blip r:embed="rId6"/>
          <a:srcRect l="12927" t="16705" r="9463" b="17323"/>
          <a:stretch>
            <a:fillRect/>
          </a:stretch>
        </p:blipFill>
        <p:spPr bwMode="auto">
          <a:xfrm>
            <a:off x="3000364" y="1500174"/>
            <a:ext cx="4286280" cy="2104719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Users\Alena\Desktop\амелика\1644917365_45-phonoteka-org-p-fon-dlya-muzikalnoi-shkoli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1071546"/>
            <a:ext cx="87868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</a:rPr>
              <a:t> 	Галина </a:t>
            </a:r>
            <a:r>
              <a:rPr lang="ru-RU" sz="2000" b="1" dirty="0" err="1">
                <a:latin typeface="+mj-lt"/>
              </a:rPr>
              <a:t>Рязаевна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Савиченко</a:t>
            </a:r>
            <a:r>
              <a:rPr lang="ru-RU" sz="2000" b="1" dirty="0">
                <a:latin typeface="+mj-lt"/>
              </a:rPr>
              <a:t> переехала на Кубань из самого западного города </a:t>
            </a:r>
            <a:r>
              <a:rPr lang="ru-RU" sz="2000" b="1" dirty="0" smtClean="0">
                <a:latin typeface="+mj-lt"/>
              </a:rPr>
              <a:t>страны - </a:t>
            </a:r>
            <a:r>
              <a:rPr lang="ru-RU" sz="2000" b="1" dirty="0">
                <a:latin typeface="+mj-lt"/>
              </a:rPr>
              <a:t>Калининграда. </a:t>
            </a:r>
            <a:endParaRPr lang="ru-RU" sz="2000" b="1" dirty="0" smtClean="0">
              <a:latin typeface="+mj-lt"/>
            </a:endParaRPr>
          </a:p>
          <a:p>
            <a:r>
              <a:rPr lang="ru-RU" sz="2000" b="1" dirty="0">
                <a:latin typeface="+mj-lt"/>
              </a:rPr>
              <a:t>	</a:t>
            </a:r>
            <a:r>
              <a:rPr lang="ru-RU" sz="2000" b="1" dirty="0" smtClean="0">
                <a:latin typeface="+mj-lt"/>
              </a:rPr>
              <a:t>О </a:t>
            </a:r>
            <a:r>
              <a:rPr lang="ru-RU" sz="2000" b="1" dirty="0">
                <a:latin typeface="+mj-lt"/>
              </a:rPr>
              <a:t>том, что значит, сценическое выступление, знает не понаслышке, </a:t>
            </a:r>
            <a:r>
              <a:rPr lang="ru-RU" sz="2000" b="1" dirty="0" smtClean="0">
                <a:latin typeface="+mj-lt"/>
              </a:rPr>
              <a:t> в </a:t>
            </a:r>
            <a:r>
              <a:rPr lang="ru-RU" sz="2000" b="1" dirty="0">
                <a:latin typeface="+mj-lt"/>
              </a:rPr>
              <a:t>детские годы она сама выходила на </a:t>
            </a:r>
            <a:r>
              <a:rPr lang="ru-RU" sz="2000" b="1" dirty="0" smtClean="0">
                <a:latin typeface="+mj-lt"/>
              </a:rPr>
              <a:t>сцену.</a:t>
            </a:r>
          </a:p>
          <a:p>
            <a:r>
              <a:rPr lang="ru-RU" sz="2000" b="1" dirty="0">
                <a:latin typeface="+mj-lt"/>
              </a:rPr>
              <a:t>	</a:t>
            </a:r>
            <a:r>
              <a:rPr lang="ru-RU" sz="2000" b="1" dirty="0" smtClean="0">
                <a:latin typeface="+mj-lt"/>
              </a:rPr>
              <a:t> Получив </a:t>
            </a:r>
            <a:r>
              <a:rPr lang="ru-RU" sz="2000" b="1" dirty="0">
                <a:latin typeface="+mj-lt"/>
              </a:rPr>
              <a:t>музыкальное образование, стала одним из наставников Калининградского ансамбля «</a:t>
            </a:r>
            <a:r>
              <a:rPr lang="ru-RU" sz="2000" b="1" dirty="0" err="1">
                <a:latin typeface="+mj-lt"/>
              </a:rPr>
              <a:t>Янтарики</a:t>
            </a:r>
            <a:r>
              <a:rPr lang="ru-RU" sz="2000" b="1" dirty="0">
                <a:latin typeface="+mj-lt"/>
              </a:rPr>
              <a:t>». </a:t>
            </a:r>
            <a:endParaRPr lang="ru-RU" sz="2000" b="1" dirty="0" smtClean="0">
              <a:latin typeface="+mj-lt"/>
            </a:endParaRPr>
          </a:p>
          <a:p>
            <a:r>
              <a:rPr lang="ru-RU" sz="2000" b="1" dirty="0">
                <a:latin typeface="+mj-lt"/>
              </a:rPr>
              <a:t>	</a:t>
            </a:r>
            <a:r>
              <a:rPr lang="ru-RU" sz="2000" b="1" dirty="0" smtClean="0">
                <a:latin typeface="+mj-lt"/>
              </a:rPr>
              <a:t>Вместе </a:t>
            </a:r>
            <a:r>
              <a:rPr lang="ru-RU" sz="2000" b="1" dirty="0">
                <a:latin typeface="+mj-lt"/>
              </a:rPr>
              <a:t>с ней Калининградское музыкальное училище заканчивали ныне знаменитые на всю страну эстрадные исполнители Олег </a:t>
            </a:r>
            <a:r>
              <a:rPr lang="ru-RU" sz="2000" b="1" dirty="0" err="1">
                <a:latin typeface="+mj-lt"/>
              </a:rPr>
              <a:t>Газманов</a:t>
            </a:r>
            <a:r>
              <a:rPr lang="ru-RU" sz="2000" b="1" dirty="0">
                <a:latin typeface="+mj-lt"/>
              </a:rPr>
              <a:t> и Лада </a:t>
            </a:r>
            <a:r>
              <a:rPr lang="ru-RU" sz="2000" b="1" dirty="0" err="1">
                <a:latin typeface="+mj-lt"/>
              </a:rPr>
              <a:t>Денс</a:t>
            </a:r>
            <a:r>
              <a:rPr lang="ru-RU" sz="2000" b="1" dirty="0">
                <a:latin typeface="+mj-lt"/>
              </a:rPr>
              <a:t>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9914" t="24183" r="17765" b="5964"/>
          <a:stretch>
            <a:fillRect/>
          </a:stretch>
        </p:blipFill>
        <p:spPr bwMode="auto">
          <a:xfrm>
            <a:off x="3357554" y="3675314"/>
            <a:ext cx="2357454" cy="299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s://tyumen.kassy.ru/media/4a/4aee3e3427fb0664a172a401210a0e35-1253.jpg"/>
          <p:cNvPicPr>
            <a:picLocks noChangeAspect="1" noChangeArrowheads="1"/>
          </p:cNvPicPr>
          <p:nvPr/>
        </p:nvPicPr>
        <p:blipFill>
          <a:blip r:embed="rId4"/>
          <a:srcRect l="26426" t="8357" r="24024" b="12406"/>
          <a:stretch>
            <a:fillRect/>
          </a:stretch>
        </p:blipFill>
        <p:spPr bwMode="auto">
          <a:xfrm>
            <a:off x="6143636" y="3571876"/>
            <a:ext cx="2672731" cy="3071834"/>
          </a:xfrm>
          <a:prstGeom prst="rect">
            <a:avLst/>
          </a:prstGeom>
          <a:noFill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/>
          <a:srcRect b="5719"/>
          <a:stretch>
            <a:fillRect/>
          </a:stretch>
        </p:blipFill>
        <p:spPr bwMode="auto">
          <a:xfrm>
            <a:off x="428596" y="3857628"/>
            <a:ext cx="2228161" cy="275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Alena\Desktop\амелика\1644917365_45-phonoteka-org-p-fon-dlya-muzikalnoi-shkoli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714356"/>
            <a:ext cx="8572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</a:rPr>
              <a:t>	</a:t>
            </a:r>
          </a:p>
          <a:p>
            <a:r>
              <a:rPr lang="ru-RU" sz="2000" b="1" dirty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      Талантливые </a:t>
            </a:r>
            <a:r>
              <a:rPr lang="ru-RU" sz="2000" b="1" dirty="0">
                <a:latin typeface="+mj-lt"/>
              </a:rPr>
              <a:t>дети позволяют учителю </a:t>
            </a:r>
            <a:endParaRPr lang="ru-RU" sz="2000" b="1" dirty="0" smtClean="0">
              <a:latin typeface="+mj-lt"/>
            </a:endParaRPr>
          </a:p>
          <a:p>
            <a:r>
              <a:rPr lang="ru-RU" sz="2000" b="1" dirty="0" smtClean="0">
                <a:latin typeface="+mj-lt"/>
              </a:rPr>
              <a:t>раскрыться </a:t>
            </a:r>
            <a:r>
              <a:rPr lang="ru-RU" sz="2000" b="1" dirty="0">
                <a:latin typeface="+mj-lt"/>
              </a:rPr>
              <a:t>в </a:t>
            </a:r>
            <a:r>
              <a:rPr lang="ru-RU" sz="2000" b="1" dirty="0" smtClean="0">
                <a:latin typeface="+mj-lt"/>
              </a:rPr>
              <a:t>своих</a:t>
            </a:r>
            <a:r>
              <a:rPr lang="ru-RU" sz="2000" b="1" dirty="0"/>
              <a:t> учениках. </a:t>
            </a:r>
            <a:endParaRPr lang="ru-RU" sz="2000" b="1" dirty="0" smtClean="0">
              <a:latin typeface="+mj-lt"/>
            </a:endParaRPr>
          </a:p>
          <a:p>
            <a:r>
              <a:rPr lang="ru-RU" sz="2000" b="1" dirty="0" smtClean="0">
                <a:latin typeface="+mj-lt"/>
              </a:rPr>
              <a:t>	</a:t>
            </a:r>
          </a:p>
          <a:p>
            <a:r>
              <a:rPr lang="ru-RU" sz="2000" b="1" dirty="0" smtClean="0">
                <a:latin typeface="+mj-lt"/>
              </a:rPr>
              <a:t>В </a:t>
            </a:r>
            <a:r>
              <a:rPr lang="ru-RU" sz="2000" b="1" dirty="0">
                <a:latin typeface="+mj-lt"/>
              </a:rPr>
              <a:t>этом – вдохновение и радость. </a:t>
            </a:r>
          </a:p>
          <a:p>
            <a:r>
              <a:rPr lang="ru-RU" sz="2000" b="1" dirty="0" smtClean="0">
                <a:latin typeface="+mj-lt"/>
              </a:rPr>
              <a:t>	</a:t>
            </a:r>
          </a:p>
          <a:p>
            <a:r>
              <a:rPr lang="ru-RU" sz="2000" b="1" dirty="0" smtClean="0">
                <a:latin typeface="+mj-lt"/>
              </a:rPr>
              <a:t>Наши </a:t>
            </a:r>
            <a:r>
              <a:rPr lang="ru-RU" sz="2000" b="1" dirty="0">
                <a:latin typeface="+mj-lt"/>
              </a:rPr>
              <a:t>Кубанские воспитанницы  </a:t>
            </a:r>
            <a:endParaRPr lang="ru-RU" sz="2000" b="1" dirty="0" smtClean="0">
              <a:latin typeface="+mj-lt"/>
            </a:endParaRPr>
          </a:p>
          <a:p>
            <a:r>
              <a:rPr lang="ru-RU" sz="2000" b="1" dirty="0" smtClean="0">
                <a:latin typeface="+mj-lt"/>
              </a:rPr>
              <a:t>Галины </a:t>
            </a:r>
            <a:r>
              <a:rPr lang="ru-RU" sz="2000" b="1" dirty="0" err="1">
                <a:latin typeface="+mj-lt"/>
              </a:rPr>
              <a:t>Савиченко</a:t>
            </a:r>
            <a:r>
              <a:rPr lang="ru-RU" sz="2000" b="1" dirty="0">
                <a:latin typeface="+mj-lt"/>
              </a:rPr>
              <a:t> поют соло и </a:t>
            </a:r>
            <a:endParaRPr lang="ru-RU" sz="2000" b="1" dirty="0" smtClean="0">
              <a:latin typeface="+mj-lt"/>
            </a:endParaRPr>
          </a:p>
          <a:p>
            <a:r>
              <a:rPr lang="ru-RU" sz="2000" b="1" dirty="0" smtClean="0">
                <a:latin typeface="+mj-lt"/>
              </a:rPr>
              <a:t>выходят на </a:t>
            </a:r>
            <a:r>
              <a:rPr lang="ru-RU" sz="2000" b="1" dirty="0">
                <a:latin typeface="+mj-lt"/>
              </a:rPr>
              <a:t>одну сцену </a:t>
            </a:r>
            <a:endParaRPr lang="ru-RU" sz="2000" b="1" dirty="0" smtClean="0">
              <a:latin typeface="+mj-lt"/>
            </a:endParaRPr>
          </a:p>
          <a:p>
            <a:r>
              <a:rPr lang="ru-RU" sz="2000" b="1" dirty="0" smtClean="0">
                <a:latin typeface="+mj-lt"/>
              </a:rPr>
              <a:t>дуэтом </a:t>
            </a:r>
            <a:r>
              <a:rPr lang="ru-RU" sz="2000" b="1" dirty="0">
                <a:latin typeface="+mj-lt"/>
              </a:rPr>
              <a:t>«Куколки».  </a:t>
            </a:r>
            <a:endParaRPr lang="ru-RU" sz="2000" b="1" dirty="0" smtClean="0">
              <a:latin typeface="+mj-lt"/>
            </a:endParaRPr>
          </a:p>
          <a:p>
            <a:endParaRPr lang="ru-RU" sz="2000" b="1" dirty="0" smtClean="0">
              <a:latin typeface="+mj-lt"/>
            </a:endParaRPr>
          </a:p>
          <a:p>
            <a:r>
              <a:rPr lang="ru-RU" sz="2000" b="1" dirty="0" smtClean="0">
                <a:latin typeface="+mj-lt"/>
              </a:rPr>
              <a:t>ЭТО МАРГАРИТА КУЛИКОВА </a:t>
            </a:r>
          </a:p>
          <a:p>
            <a:endParaRPr lang="ru-RU" sz="2000" b="1" dirty="0" smtClean="0">
              <a:latin typeface="+mj-lt"/>
            </a:endParaRPr>
          </a:p>
          <a:p>
            <a:r>
              <a:rPr lang="ru-RU" sz="2000" b="1" dirty="0" smtClean="0">
                <a:latin typeface="+mj-lt"/>
              </a:rPr>
              <a:t>И АНАСТАСИЯ ТРЕГЛАЗОВА.</a:t>
            </a:r>
            <a:endParaRPr lang="ru-RU" sz="2000" b="1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571612"/>
            <a:ext cx="500066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Alena\Desktop\амелика\1644917365_45-phonoteka-org-p-fon-dlya-muzikalnoi-shkoli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2" name="AutoShape 4" descr="https://cdn.fishki.net/upload/post/201509/27/1677075/1_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https://cdn.fishki.net/upload/post/201509/27/1677075/1_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AutoShape 8" descr="https://cdn.fishki.net/upload/post/201509/27/1677075/1_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71481"/>
            <a:ext cx="871543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b="1" dirty="0" smtClean="0">
                <a:latin typeface="+mj-lt"/>
              </a:rPr>
              <a:t>	Музыка может рассказать обо всем.</a:t>
            </a:r>
            <a:br>
              <a:rPr lang="ru-RU" sz="2000" b="1" dirty="0" smtClean="0">
                <a:latin typeface="+mj-lt"/>
              </a:rPr>
            </a:br>
            <a:r>
              <a:rPr lang="ru-RU" sz="2000" b="1" dirty="0" smtClean="0">
                <a:latin typeface="+mj-lt"/>
              </a:rPr>
              <a:t/>
            </a:r>
            <a:br>
              <a:rPr lang="ru-RU" sz="2000" b="1" dirty="0" smtClean="0">
                <a:latin typeface="+mj-lt"/>
              </a:rPr>
            </a:br>
            <a:r>
              <a:rPr lang="ru-RU" sz="2000" b="1" dirty="0" smtClean="0">
                <a:latin typeface="+mj-lt"/>
              </a:rPr>
              <a:t>Увидеть, пощупать и понюхать музыку нельзя. </a:t>
            </a:r>
          </a:p>
          <a:p>
            <a:r>
              <a:rPr lang="ru-RU" sz="2000" b="1" dirty="0" smtClean="0">
                <a:latin typeface="+mj-lt"/>
              </a:rPr>
              <a:t>Но почувствовать  и понять её настроение может каждый. Музыка может быть весёлой и грустной, грозной и ласковой, мягкой и грубой. Вместо слов и красок музыка разговаривает с человеком звуками,  которые сплетаются в   мелодии. А говорит она голосами разных инструментов.</a:t>
            </a:r>
            <a:br>
              <a:rPr lang="ru-RU" sz="2000" b="1" dirty="0" smtClean="0">
                <a:latin typeface="+mj-lt"/>
              </a:rPr>
            </a:br>
            <a:r>
              <a:rPr lang="ru-RU" sz="2000" b="1" dirty="0" smtClean="0">
                <a:latin typeface="+mj-lt"/>
              </a:rPr>
              <a:t/>
            </a:r>
            <a:br>
              <a:rPr lang="ru-RU" sz="2000" b="1" dirty="0" smtClean="0">
                <a:latin typeface="+mj-lt"/>
              </a:rPr>
            </a:br>
            <a:r>
              <a:rPr lang="ru-RU" sz="2000" b="1" dirty="0" smtClean="0">
                <a:latin typeface="+mj-lt"/>
              </a:rPr>
              <a:t>					       В ней можно услышать всё, что 					душе угодно. Пение птиц и шелест 					листвы, шепот волн и порывы 						ветра, капли дождя и восход 						солнца, и даже капризы и шутки 					детей, а также и многое другое.  </a:t>
            </a:r>
            <a:endParaRPr lang="ru-RU" sz="2000" b="1" dirty="0">
              <a:latin typeface="+mj-lt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214686"/>
            <a:ext cx="46474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Users\Alena\Desktop\амелика\1644917365_45-phonoteka-org-p-fon-dlya-muzikalnoi-shkoli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857232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</a:rPr>
              <a:t>24 января в Детской Хоровой школе г.Курганинска </a:t>
            </a:r>
          </a:p>
          <a:p>
            <a:r>
              <a:rPr lang="ru-RU" sz="2000" b="1" dirty="0" smtClean="0">
                <a:latin typeface="+mj-lt"/>
              </a:rPr>
              <a:t>прошло праздничное мероприятие для учащихся </a:t>
            </a:r>
          </a:p>
          <a:p>
            <a:r>
              <a:rPr lang="ru-RU" sz="2000" b="1" dirty="0" smtClean="0">
                <a:latin typeface="+mj-lt"/>
              </a:rPr>
              <a:t>1 классов и их родителей «Волшебная страна - Музыка».</a:t>
            </a:r>
            <a:br>
              <a:rPr lang="ru-RU" sz="2000" b="1" dirty="0" smtClean="0">
                <a:latin typeface="+mj-lt"/>
              </a:rPr>
            </a:br>
            <a:r>
              <a:rPr lang="ru-RU" sz="2000" b="1" dirty="0" smtClean="0">
                <a:latin typeface="+mj-lt"/>
              </a:rPr>
              <a:t>	Юные учащиеся продемонстрировали всё, </a:t>
            </a:r>
          </a:p>
          <a:p>
            <a:r>
              <a:rPr lang="ru-RU" sz="2000" b="1" dirty="0" smtClean="0">
                <a:latin typeface="+mj-lt"/>
              </a:rPr>
              <a:t>чему они успели научится с начала учебного года. </a:t>
            </a:r>
          </a:p>
          <a:p>
            <a:r>
              <a:rPr lang="ru-RU" sz="2000" b="1" dirty="0">
                <a:latin typeface="+mj-lt"/>
              </a:rPr>
              <a:t>	</a:t>
            </a:r>
            <a:r>
              <a:rPr lang="ru-RU" sz="2000" b="1" dirty="0" smtClean="0">
                <a:latin typeface="+mj-lt"/>
              </a:rPr>
              <a:t>Маленькие музыканты сыграли свои выученные произведения на фортепиано, спели песни в дуэте и хором, а так же поучаствовали в весёлых играх «Музыкальная грамота» и «Музыкальная шкатулка».</a:t>
            </a:r>
            <a:endParaRPr lang="ru-RU" sz="2000" b="1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t="20270"/>
          <a:stretch>
            <a:fillRect/>
          </a:stretch>
        </p:blipFill>
        <p:spPr bwMode="auto">
          <a:xfrm>
            <a:off x="4786314" y="3571876"/>
            <a:ext cx="419644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 l="34694" t="30543"/>
          <a:stretch>
            <a:fillRect/>
          </a:stretch>
        </p:blipFill>
        <p:spPr bwMode="auto">
          <a:xfrm>
            <a:off x="6715140" y="205222"/>
            <a:ext cx="2214578" cy="21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7562"/>
            <a:ext cx="4572032" cy="233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Alena\Desktop\амелика\1644917365_45-phonoteka-org-p-fon-dlya-muzikalnoi-shkoli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142853"/>
            <a:ext cx="8643998" cy="960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</a:rPr>
              <a:t>29 апреля 2022 года </a:t>
            </a:r>
            <a:r>
              <a:rPr lang="ru-RU" sz="2000" b="1" dirty="0">
                <a:latin typeface="+mj-lt"/>
              </a:rPr>
              <a:t>у</a:t>
            </a:r>
            <a:r>
              <a:rPr lang="ru-RU" sz="2000" b="1" dirty="0" smtClean="0">
                <a:latin typeface="+mj-lt"/>
              </a:rPr>
              <a:t>чащиеся  </a:t>
            </a:r>
          </a:p>
          <a:p>
            <a:r>
              <a:rPr lang="ru-RU" sz="2000" b="1" dirty="0" smtClean="0">
                <a:latin typeface="+mj-lt"/>
              </a:rPr>
              <a:t>Детской хоровой школы </a:t>
            </a:r>
          </a:p>
          <a:p>
            <a:r>
              <a:rPr lang="ru-RU" sz="2000" b="1" dirty="0" smtClean="0">
                <a:latin typeface="+mj-lt"/>
              </a:rPr>
              <a:t>г.Курганинска приняли участие </a:t>
            </a:r>
          </a:p>
          <a:p>
            <a:r>
              <a:rPr lang="ru-RU" sz="2000" b="1" dirty="0" smtClean="0">
                <a:latin typeface="+mj-lt"/>
              </a:rPr>
              <a:t>в Фестивале православной песни, </a:t>
            </a:r>
          </a:p>
          <a:p>
            <a:r>
              <a:rPr lang="ru-RU" sz="2000" b="1" dirty="0" smtClean="0">
                <a:latin typeface="+mj-lt"/>
              </a:rPr>
              <a:t>духовного художественного, </a:t>
            </a:r>
          </a:p>
          <a:p>
            <a:r>
              <a:rPr lang="ru-RU" sz="2000" b="1" dirty="0" smtClean="0">
                <a:latin typeface="+mj-lt"/>
              </a:rPr>
              <a:t>декоративно-прикладного творчества </a:t>
            </a:r>
          </a:p>
          <a:p>
            <a:r>
              <a:rPr lang="ru-RU" sz="2000" b="1" dirty="0" smtClean="0">
                <a:latin typeface="+mj-lt"/>
              </a:rPr>
              <a:t>«Всякое дыхание да хвалит Господа» </a:t>
            </a:r>
          </a:p>
          <a:p>
            <a:r>
              <a:rPr lang="ru-RU" sz="2000" b="1" dirty="0" smtClean="0">
                <a:latin typeface="+mj-lt"/>
              </a:rPr>
              <a:t>в КДЦ г. </a:t>
            </a:r>
            <a:r>
              <a:rPr lang="ru-RU" sz="2000" b="1" dirty="0" err="1" smtClean="0">
                <a:latin typeface="+mj-lt"/>
              </a:rPr>
              <a:t>Курганиска</a:t>
            </a:r>
            <a:r>
              <a:rPr lang="ru-RU" sz="2000" b="1" dirty="0" smtClean="0">
                <a:latin typeface="+mj-lt"/>
              </a:rPr>
              <a:t> </a:t>
            </a:r>
          </a:p>
          <a:p>
            <a:r>
              <a:rPr lang="ru-RU" sz="2000" b="1" dirty="0" smtClean="0">
                <a:latin typeface="+mj-lt"/>
              </a:rPr>
              <a:t>и получили Дипломы I, II и III степени.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pPr algn="r"/>
            <a:endParaRPr lang="ru-RU" sz="2000" b="1" dirty="0" smtClean="0">
              <a:latin typeface="+mj-lt"/>
            </a:endParaRPr>
          </a:p>
          <a:p>
            <a:pPr algn="r"/>
            <a:r>
              <a:rPr lang="ru-RU" sz="2000" b="1" dirty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 марта 2023 года приняли участие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Международном конкурсе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«Волшебный мир искусства Кавказа»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БЭСТ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Майкоп</a:t>
            </a:r>
          </a:p>
          <a:p>
            <a:pPr lvl="0" algn="r"/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 номинации «Академический вокал»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Образцовый академический детский хор «Фантазия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получил Диплом Лауреата I степени   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Преподаватель Марченко Мария Кирилловна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Концертмейстер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Савиченко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Галина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Рязаевна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>
              <a:latin typeface="+mj-lt"/>
            </a:endParaRPr>
          </a:p>
          <a:p>
            <a:endParaRPr lang="ru-RU" sz="2000" b="1" dirty="0" smtClean="0">
              <a:latin typeface="+mj-lt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t="36381" r="18487"/>
          <a:stretch>
            <a:fillRect/>
          </a:stretch>
        </p:blipFill>
        <p:spPr bwMode="auto">
          <a:xfrm>
            <a:off x="5000628" y="142852"/>
            <a:ext cx="3857652" cy="362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71810"/>
            <a:ext cx="4356434" cy="216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Alena\Desktop\амелика\1644917365_45-phonoteka-org-p-fon-dlya-muzikalnoi-shkoli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061828"/>
            <a:ext cx="9144000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571876"/>
            <a:ext cx="8786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cs typeface="Times New Roman" pitchFamily="18" charset="0"/>
              </a:rPr>
              <a:t>Преподаватели и концертмейстеры получили </a:t>
            </a:r>
          </a:p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cs typeface="Times New Roman" pitchFamily="18" charset="0"/>
              </a:rPr>
              <a:t>Благодарственные письма от продюсерского центра </a:t>
            </a:r>
          </a:p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cs typeface="Times New Roman" pitchFamily="18" charset="0"/>
              </a:rPr>
              <a:t>музыкальных и танцевальных жанров «БЭСТ» </a:t>
            </a:r>
          </a:p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cs typeface="Times New Roman" pitchFamily="18" charset="0"/>
              </a:rPr>
              <a:t>за профессиональное мастерство и достижение </a:t>
            </a:r>
          </a:p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cs typeface="Times New Roman" pitchFamily="18" charset="0"/>
              </a:rPr>
              <a:t>высоких результатов в профессиональной </a:t>
            </a:r>
          </a:p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cs typeface="Times New Roman" pitchFamily="18" charset="0"/>
              </a:rPr>
              <a:t>деятельности.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 t="3307" b="14024"/>
          <a:stretch>
            <a:fillRect/>
          </a:stretch>
        </p:blipFill>
        <p:spPr bwMode="auto">
          <a:xfrm>
            <a:off x="4714876" y="214290"/>
            <a:ext cx="3071834" cy="340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286256"/>
            <a:ext cx="3005372" cy="242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214290"/>
            <a:ext cx="2783026" cy="338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Alena\Desktop\амелика\1644917365_45-phonoteka-org-p-fon-dlya-muzikalnoi-shkoli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214290"/>
            <a:ext cx="33575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1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апреля 2023г.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Мнеян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Давид ученик 4 класса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Детской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3"/>
              </a:rPr>
              <a:t>хоровой школы г.Курганинска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принял участие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Международном конкурсе «Московская Весна»      АНО «Продюсерский центр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Бэст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Лучший»» в г. Москва.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t="21429"/>
          <a:stretch>
            <a:fillRect/>
          </a:stretch>
        </p:blipFill>
        <p:spPr bwMode="auto">
          <a:xfrm>
            <a:off x="3571868" y="928670"/>
            <a:ext cx="2724497" cy="407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282" y="3071811"/>
            <a:ext cx="3929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cs typeface="Times New Roman" pitchFamily="18" charset="0"/>
              </a:rPr>
              <a:t>В номинации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cs typeface="Times New Roman" pitchFamily="18" charset="0"/>
              </a:rPr>
              <a:t>«Эстрадный вокал»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cs typeface="Times New Roman" pitchFamily="18" charset="0"/>
              </a:rPr>
              <a:t>Давид получил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cs typeface="Times New Roman" pitchFamily="18" charset="0"/>
              </a:rPr>
              <a:t>Диплом Лауреата I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cs typeface="Times New Roman" pitchFamily="18" charset="0"/>
              </a:rPr>
              <a:t>степени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cs typeface="Times New Roman" pitchFamily="18" charset="0"/>
              </a:rPr>
              <a:t>за исполнение композиции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cs typeface="Times New Roman" pitchFamily="18" charset="0"/>
              </a:rPr>
              <a:t>«Ты слышишь море».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285728"/>
            <a:ext cx="1851180" cy="249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14282" y="5143512"/>
            <a:ext cx="6429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Мы поздравляем Давида за высокий результат и желаем успехов! Пусть тебя ждут победы!</a:t>
            </a: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Пусть каждый шаг ведет к мечте, к крупной цели, которая вдохновляет и мотивирует!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3000372"/>
            <a:ext cx="1994972" cy="369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ttps://phonoteka.org/uploads/posts/2022-02/1644917365_45-phonoteka-org-p-fon-dlya-muzikalnoi-shkoli-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https://phonoteka.org/uploads/posts/2022-02/1644917365_45-phonoteka-org-p-fon-dlya-muzikalnoi-shkoli-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s://phonoteka.org/uploads/posts/2022-02/1644917365_45-phonoteka-org-p-fon-dlya-muzikalnoi-shkoli-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2" name="AutoShape 8" descr="https://phonoteka.org/uploads/posts/2022-02/1644917365_45-phonoteka-org-p-fon-dlya-muzikalnoi-shkoli-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3" name="Picture 9" descr="C:\Users\Alena\Desktop\амелика\1644917365_45-phonoteka-org-p-fon-dlya-muzikalnoi-shkoli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34" y="214290"/>
            <a:ext cx="63579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Торжественное награждение работников культуры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028343"/>
            <a:ext cx="87868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31 марта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Культурно-досуговом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центре г.Курганинска состоялось торжественное награждение работников культуры.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На большом праздничном концерте работники культуры дали старт Году педагога и наставника,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также подвели итоги Года народного искусства и нематериального культурного наследия народов России,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чествуя лучших из лучших.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Торжественную церемонию вручения премий «Культуры  Золотой фонд - 2023» от имени главы района Андрея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Ворушилина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открыл его заместитель Борис Васильевич Панков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начальник отдела культуры Александр Александрович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Швайко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857628"/>
            <a:ext cx="3786214" cy="27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143380"/>
            <a:ext cx="2714644" cy="256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107</Words>
  <Application>Microsoft Office PowerPoint</Application>
  <PresentationFormat>Экран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   «МЫ – ТВОИ ГОЛОСА, РОССИЯ»  «Земля талантливых людей»   «ИСТОРИЯ КУРГАНИНСКОГО РАЙОНА В ЛИЦАХ»                                                                     Выполнила: музыкальный руководитель            МБДОУ №  22 п. Степной                  Щиголева Елена Владимировна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Тематическая неделя «История Курганинского района  в лицах»</dc:title>
  <dc:creator>Alena</dc:creator>
  <cp:lastModifiedBy>1</cp:lastModifiedBy>
  <cp:revision>32</cp:revision>
  <dcterms:created xsi:type="dcterms:W3CDTF">2023-04-20T17:11:00Z</dcterms:created>
  <dcterms:modified xsi:type="dcterms:W3CDTF">2023-04-21T08:24:07Z</dcterms:modified>
</cp:coreProperties>
</file>